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72" r:id="rId13"/>
    <p:sldId id="273" r:id="rId14"/>
    <p:sldId id="267" r:id="rId15"/>
    <p:sldId id="274" r:id="rId16"/>
    <p:sldId id="266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3D9E9-F07A-45C6-8171-4CB3681C044A}" v="179" dt="2022-10-17T02:46:30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9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ey Tessitore" userId="ec83a869-f4af-455b-8031-ffecbd7cce8d" providerId="ADAL" clId="{1AB3D9E9-F07A-45C6-8171-4CB3681C044A}"/>
    <pc:docChg chg="undo custSel addSld delSld modSld sldOrd">
      <pc:chgData name="Tracey Tessitore" userId="ec83a869-f4af-455b-8031-ffecbd7cce8d" providerId="ADAL" clId="{1AB3D9E9-F07A-45C6-8171-4CB3681C044A}" dt="2022-10-17T03:22:21.887" v="425"/>
      <pc:docMkLst>
        <pc:docMk/>
      </pc:docMkLst>
      <pc:sldChg chg="modSp mod">
        <pc:chgData name="Tracey Tessitore" userId="ec83a869-f4af-455b-8031-ffecbd7cce8d" providerId="ADAL" clId="{1AB3D9E9-F07A-45C6-8171-4CB3681C044A}" dt="2022-10-17T02:53:41.270" v="423" actId="1076"/>
        <pc:sldMkLst>
          <pc:docMk/>
          <pc:sldMk cId="2207199858" sldId="256"/>
        </pc:sldMkLst>
        <pc:spChg chg="mod">
          <ac:chgData name="Tracey Tessitore" userId="ec83a869-f4af-455b-8031-ffecbd7cce8d" providerId="ADAL" clId="{1AB3D9E9-F07A-45C6-8171-4CB3681C044A}" dt="2022-10-17T02:53:40.385" v="422" actId="1076"/>
          <ac:spMkLst>
            <pc:docMk/>
            <pc:sldMk cId="2207199858" sldId="256"/>
            <ac:spMk id="2" creationId="{80BBC032-12AE-8AF0-71C6-212B317948AC}"/>
          </ac:spMkLst>
        </pc:spChg>
        <pc:spChg chg="mod">
          <ac:chgData name="Tracey Tessitore" userId="ec83a869-f4af-455b-8031-ffecbd7cce8d" providerId="ADAL" clId="{1AB3D9E9-F07A-45C6-8171-4CB3681C044A}" dt="2022-10-17T02:53:35.294" v="421" actId="20577"/>
          <ac:spMkLst>
            <pc:docMk/>
            <pc:sldMk cId="2207199858" sldId="256"/>
            <ac:spMk id="3" creationId="{6CB8587D-5200-8C69-D95D-644DDEAF8B5C}"/>
          </ac:spMkLst>
        </pc:spChg>
        <pc:picChg chg="mod">
          <ac:chgData name="Tracey Tessitore" userId="ec83a869-f4af-455b-8031-ffecbd7cce8d" providerId="ADAL" clId="{1AB3D9E9-F07A-45C6-8171-4CB3681C044A}" dt="2022-10-17T02:53:41.270" v="423" actId="1076"/>
          <ac:picMkLst>
            <pc:docMk/>
            <pc:sldMk cId="2207199858" sldId="256"/>
            <ac:picMk id="7" creationId="{6E6AE99F-94AF-02C6-8A0E-A06B2C52EB5E}"/>
          </ac:picMkLst>
        </pc:picChg>
      </pc:sldChg>
      <pc:sldChg chg="modSp mod">
        <pc:chgData name="Tracey Tessitore" userId="ec83a869-f4af-455b-8031-ffecbd7cce8d" providerId="ADAL" clId="{1AB3D9E9-F07A-45C6-8171-4CB3681C044A}" dt="2022-10-17T01:18:06.040" v="160" actId="20577"/>
        <pc:sldMkLst>
          <pc:docMk/>
          <pc:sldMk cId="2588238643" sldId="257"/>
        </pc:sldMkLst>
        <pc:spChg chg="mod">
          <ac:chgData name="Tracey Tessitore" userId="ec83a869-f4af-455b-8031-ffecbd7cce8d" providerId="ADAL" clId="{1AB3D9E9-F07A-45C6-8171-4CB3681C044A}" dt="2022-10-17T01:18:01.396" v="150" actId="20577"/>
          <ac:spMkLst>
            <pc:docMk/>
            <pc:sldMk cId="2588238643" sldId="257"/>
            <ac:spMk id="8" creationId="{511B74B0-302A-6EA9-D22C-6357ECB7FFF6}"/>
          </ac:spMkLst>
        </pc:spChg>
        <pc:spChg chg="mod">
          <ac:chgData name="Tracey Tessitore" userId="ec83a869-f4af-455b-8031-ffecbd7cce8d" providerId="ADAL" clId="{1AB3D9E9-F07A-45C6-8171-4CB3681C044A}" dt="2022-10-17T01:18:06.040" v="160" actId="20577"/>
          <ac:spMkLst>
            <pc:docMk/>
            <pc:sldMk cId="2588238643" sldId="257"/>
            <ac:spMk id="9" creationId="{423677B4-D948-A38B-4A7A-942032D82BD2}"/>
          </ac:spMkLst>
        </pc:spChg>
      </pc:sldChg>
      <pc:sldChg chg="modSp">
        <pc:chgData name="Tracey Tessitore" userId="ec83a869-f4af-455b-8031-ffecbd7cce8d" providerId="ADAL" clId="{1AB3D9E9-F07A-45C6-8171-4CB3681C044A}" dt="2022-10-14T12:35:19.606" v="126" actId="20577"/>
        <pc:sldMkLst>
          <pc:docMk/>
          <pc:sldMk cId="1486901623" sldId="259"/>
        </pc:sldMkLst>
        <pc:spChg chg="mod">
          <ac:chgData name="Tracey Tessitore" userId="ec83a869-f4af-455b-8031-ffecbd7cce8d" providerId="ADAL" clId="{1AB3D9E9-F07A-45C6-8171-4CB3681C044A}" dt="2022-10-14T12:35:19.606" v="126" actId="20577"/>
          <ac:spMkLst>
            <pc:docMk/>
            <pc:sldMk cId="1486901623" sldId="259"/>
            <ac:spMk id="24" creationId="{2BC57E5F-FA99-C359-B982-9CA878DD64EE}"/>
          </ac:spMkLst>
        </pc:spChg>
      </pc:sldChg>
      <pc:sldChg chg="delSp mod delAnim">
        <pc:chgData name="Tracey Tessitore" userId="ec83a869-f4af-455b-8031-ffecbd7cce8d" providerId="ADAL" clId="{1AB3D9E9-F07A-45C6-8171-4CB3681C044A}" dt="2022-10-14T12:06:56.714" v="27" actId="478"/>
        <pc:sldMkLst>
          <pc:docMk/>
          <pc:sldMk cId="848392510" sldId="260"/>
        </pc:sldMkLst>
        <pc:picChg chg="del">
          <ac:chgData name="Tracey Tessitore" userId="ec83a869-f4af-455b-8031-ffecbd7cce8d" providerId="ADAL" clId="{1AB3D9E9-F07A-45C6-8171-4CB3681C044A}" dt="2022-10-14T12:06:56.714" v="27" actId="478"/>
          <ac:picMkLst>
            <pc:docMk/>
            <pc:sldMk cId="848392510" sldId="260"/>
            <ac:picMk id="2" creationId="{23021BCC-8401-FEDC-72C0-EB63547D713E}"/>
          </ac:picMkLst>
        </pc:picChg>
      </pc:sldChg>
      <pc:sldChg chg="delSp modSp mod delAnim">
        <pc:chgData name="Tracey Tessitore" userId="ec83a869-f4af-455b-8031-ffecbd7cce8d" providerId="ADAL" clId="{1AB3D9E9-F07A-45C6-8171-4CB3681C044A}" dt="2022-10-14T12:12:14.324" v="59" actId="21"/>
        <pc:sldMkLst>
          <pc:docMk/>
          <pc:sldMk cId="2969925762" sldId="262"/>
        </pc:sldMkLst>
        <pc:picChg chg="del">
          <ac:chgData name="Tracey Tessitore" userId="ec83a869-f4af-455b-8031-ffecbd7cce8d" providerId="ADAL" clId="{1AB3D9E9-F07A-45C6-8171-4CB3681C044A}" dt="2022-10-14T11:49:09.341" v="2" actId="478"/>
          <ac:picMkLst>
            <pc:docMk/>
            <pc:sldMk cId="2969925762" sldId="262"/>
            <ac:picMk id="3" creationId="{8165D0E2-26B0-A130-63A5-D8D5A6606D86}"/>
          </ac:picMkLst>
        </pc:picChg>
        <pc:picChg chg="del mod">
          <ac:chgData name="Tracey Tessitore" userId="ec83a869-f4af-455b-8031-ffecbd7cce8d" providerId="ADAL" clId="{1AB3D9E9-F07A-45C6-8171-4CB3681C044A}" dt="2022-10-14T12:12:14.324" v="59" actId="21"/>
          <ac:picMkLst>
            <pc:docMk/>
            <pc:sldMk cId="2969925762" sldId="262"/>
            <ac:picMk id="4" creationId="{9F00DEBA-7110-E7D0-F0CB-DEA734277CF4}"/>
          </ac:picMkLst>
        </pc:picChg>
      </pc:sldChg>
      <pc:sldChg chg="addSp modSp mod">
        <pc:chgData name="Tracey Tessitore" userId="ec83a869-f4af-455b-8031-ffecbd7cce8d" providerId="ADAL" clId="{1AB3D9E9-F07A-45C6-8171-4CB3681C044A}" dt="2022-10-14T12:15:47.921" v="77" actId="14100"/>
        <pc:sldMkLst>
          <pc:docMk/>
          <pc:sldMk cId="1203632693" sldId="263"/>
        </pc:sldMkLst>
        <pc:picChg chg="add mod">
          <ac:chgData name="Tracey Tessitore" userId="ec83a869-f4af-455b-8031-ffecbd7cce8d" providerId="ADAL" clId="{1AB3D9E9-F07A-45C6-8171-4CB3681C044A}" dt="2022-10-14T12:15:47.921" v="77" actId="14100"/>
          <ac:picMkLst>
            <pc:docMk/>
            <pc:sldMk cId="1203632693" sldId="263"/>
            <ac:picMk id="5" creationId="{1A7DCA6D-B27F-BF7D-2A93-56B376998BE2}"/>
          </ac:picMkLst>
        </pc:picChg>
      </pc:sldChg>
      <pc:sldChg chg="delSp modSp add del mod delAnim">
        <pc:chgData name="Tracey Tessitore" userId="ec83a869-f4af-455b-8031-ffecbd7cce8d" providerId="ADAL" clId="{1AB3D9E9-F07A-45C6-8171-4CB3681C044A}" dt="2022-10-17T01:45:14.731" v="392" actId="478"/>
        <pc:sldMkLst>
          <pc:docMk/>
          <pc:sldMk cId="1570264818" sldId="264"/>
        </pc:sldMkLst>
        <pc:spChg chg="mod">
          <ac:chgData name="Tracey Tessitore" userId="ec83a869-f4af-455b-8031-ffecbd7cce8d" providerId="ADAL" clId="{1AB3D9E9-F07A-45C6-8171-4CB3681C044A}" dt="2022-10-17T01:21:00.244" v="302" actId="122"/>
          <ac:spMkLst>
            <pc:docMk/>
            <pc:sldMk cId="1570264818" sldId="264"/>
            <ac:spMk id="4" creationId="{A09F13CD-DAAE-500B-A0B6-5211B8CF6436}"/>
          </ac:spMkLst>
        </pc:spChg>
        <pc:spChg chg="mod">
          <ac:chgData name="Tracey Tessitore" userId="ec83a869-f4af-455b-8031-ffecbd7cce8d" providerId="ADAL" clId="{1AB3D9E9-F07A-45C6-8171-4CB3681C044A}" dt="2022-10-17T01:22:17.609" v="341" actId="20577"/>
          <ac:spMkLst>
            <pc:docMk/>
            <pc:sldMk cId="1570264818" sldId="264"/>
            <ac:spMk id="5" creationId="{4CC9C051-9BC9-0C28-1ACC-C5ADD8F148F7}"/>
          </ac:spMkLst>
        </pc:spChg>
        <pc:spChg chg="mod">
          <ac:chgData name="Tracey Tessitore" userId="ec83a869-f4af-455b-8031-ffecbd7cce8d" providerId="ADAL" clId="{1AB3D9E9-F07A-45C6-8171-4CB3681C044A}" dt="2022-10-17T01:24:35.848" v="387" actId="122"/>
          <ac:spMkLst>
            <pc:docMk/>
            <pc:sldMk cId="1570264818" sldId="264"/>
            <ac:spMk id="6" creationId="{2BC13165-2079-CBB2-8070-54BAD5E604F9}"/>
          </ac:spMkLst>
        </pc:spChg>
        <pc:spChg chg="mod">
          <ac:chgData name="Tracey Tessitore" userId="ec83a869-f4af-455b-8031-ffecbd7cce8d" providerId="ADAL" clId="{1AB3D9E9-F07A-45C6-8171-4CB3681C044A}" dt="2022-10-17T01:24:14.676" v="382" actId="1076"/>
          <ac:spMkLst>
            <pc:docMk/>
            <pc:sldMk cId="1570264818" sldId="264"/>
            <ac:spMk id="7" creationId="{5FEB8536-110A-A28C-3D28-4A05E6D48E6D}"/>
          </ac:spMkLst>
        </pc:spChg>
        <pc:spChg chg="mod">
          <ac:chgData name="Tracey Tessitore" userId="ec83a869-f4af-455b-8031-ffecbd7cce8d" providerId="ADAL" clId="{1AB3D9E9-F07A-45C6-8171-4CB3681C044A}" dt="2022-10-17T01:23:45.914" v="376" actId="1076"/>
          <ac:spMkLst>
            <pc:docMk/>
            <pc:sldMk cId="1570264818" sldId="264"/>
            <ac:spMk id="8" creationId="{A9B5740B-72DA-0731-E045-FA5E1680F807}"/>
          </ac:spMkLst>
        </pc:spChg>
        <pc:picChg chg="del">
          <ac:chgData name="Tracey Tessitore" userId="ec83a869-f4af-455b-8031-ffecbd7cce8d" providerId="ADAL" clId="{1AB3D9E9-F07A-45C6-8171-4CB3681C044A}" dt="2022-10-17T01:45:14.731" v="392" actId="478"/>
          <ac:picMkLst>
            <pc:docMk/>
            <pc:sldMk cId="1570264818" sldId="264"/>
            <ac:picMk id="2" creationId="{CAC1776D-6CD5-E62A-AF01-A3066CA5B3ED}"/>
          </ac:picMkLst>
        </pc:picChg>
        <pc:picChg chg="mod">
          <ac:chgData name="Tracey Tessitore" userId="ec83a869-f4af-455b-8031-ffecbd7cce8d" providerId="ADAL" clId="{1AB3D9E9-F07A-45C6-8171-4CB3681C044A}" dt="2022-10-17T01:24:51.107" v="389" actId="1076"/>
          <ac:picMkLst>
            <pc:docMk/>
            <pc:sldMk cId="1570264818" sldId="264"/>
            <ac:picMk id="23" creationId="{C2139D49-6CBB-B324-6334-310A8BFFAB2C}"/>
          </ac:picMkLst>
        </pc:picChg>
        <pc:cxnChg chg="mod">
          <ac:chgData name="Tracey Tessitore" userId="ec83a869-f4af-455b-8031-ffecbd7cce8d" providerId="ADAL" clId="{1AB3D9E9-F07A-45C6-8171-4CB3681C044A}" dt="2022-10-17T01:24:18.550" v="383" actId="14100"/>
          <ac:cxnSpMkLst>
            <pc:docMk/>
            <pc:sldMk cId="1570264818" sldId="264"/>
            <ac:cxnSpMk id="14" creationId="{6F15312A-F16C-2602-4748-401975007958}"/>
          </ac:cxnSpMkLst>
        </pc:cxnChg>
        <pc:cxnChg chg="mod">
          <ac:chgData name="Tracey Tessitore" userId="ec83a869-f4af-455b-8031-ffecbd7cce8d" providerId="ADAL" clId="{1AB3D9E9-F07A-45C6-8171-4CB3681C044A}" dt="2022-10-17T01:24:50.081" v="388" actId="14100"/>
          <ac:cxnSpMkLst>
            <pc:docMk/>
            <pc:sldMk cId="1570264818" sldId="264"/>
            <ac:cxnSpMk id="16" creationId="{0A83C26C-8E50-9C78-E170-95347D606284}"/>
          </ac:cxnSpMkLst>
        </pc:cxnChg>
      </pc:sldChg>
      <pc:sldChg chg="ord">
        <pc:chgData name="Tracey Tessitore" userId="ec83a869-f4af-455b-8031-ffecbd7cce8d" providerId="ADAL" clId="{1AB3D9E9-F07A-45C6-8171-4CB3681C044A}" dt="2022-10-17T03:22:21.887" v="425"/>
        <pc:sldMkLst>
          <pc:docMk/>
          <pc:sldMk cId="2314184364" sldId="266"/>
        </pc:sldMkLst>
      </pc:sldChg>
      <pc:sldChg chg="ord">
        <pc:chgData name="Tracey Tessitore" userId="ec83a869-f4af-455b-8031-ffecbd7cce8d" providerId="ADAL" clId="{1AB3D9E9-F07A-45C6-8171-4CB3681C044A}" dt="2022-10-14T11:35:42.790" v="1"/>
        <pc:sldMkLst>
          <pc:docMk/>
          <pc:sldMk cId="1287983077" sldId="267"/>
        </pc:sldMkLst>
      </pc:sldChg>
      <pc:sldChg chg="delSp mod delAnim">
        <pc:chgData name="Tracey Tessitore" userId="ec83a869-f4af-455b-8031-ffecbd7cce8d" providerId="ADAL" clId="{1AB3D9E9-F07A-45C6-8171-4CB3681C044A}" dt="2022-10-17T01:56:21.717" v="393" actId="478"/>
        <pc:sldMkLst>
          <pc:docMk/>
          <pc:sldMk cId="1913987004" sldId="268"/>
        </pc:sldMkLst>
        <pc:picChg chg="del">
          <ac:chgData name="Tracey Tessitore" userId="ec83a869-f4af-455b-8031-ffecbd7cce8d" providerId="ADAL" clId="{1AB3D9E9-F07A-45C6-8171-4CB3681C044A}" dt="2022-10-17T01:56:21.717" v="393" actId="478"/>
          <ac:picMkLst>
            <pc:docMk/>
            <pc:sldMk cId="1913987004" sldId="268"/>
            <ac:picMk id="2" creationId="{C7134D7E-7488-C8BB-E16B-EAFA5146A60C}"/>
          </ac:picMkLst>
        </pc:picChg>
      </pc:sldChg>
      <pc:sldChg chg="addSp modSp mod">
        <pc:chgData name="Tracey Tessitore" userId="ec83a869-f4af-455b-8031-ffecbd7cce8d" providerId="ADAL" clId="{1AB3D9E9-F07A-45C6-8171-4CB3681C044A}" dt="2022-10-14T12:05:53.618" v="26" actId="14100"/>
        <pc:sldMkLst>
          <pc:docMk/>
          <pc:sldMk cId="2600074981" sldId="269"/>
        </pc:sldMkLst>
        <pc:spChg chg="mod">
          <ac:chgData name="Tracey Tessitore" userId="ec83a869-f4af-455b-8031-ffecbd7cce8d" providerId="ADAL" clId="{1AB3D9E9-F07A-45C6-8171-4CB3681C044A}" dt="2022-10-14T12:05:08.506" v="16" actId="1076"/>
          <ac:spMkLst>
            <pc:docMk/>
            <pc:sldMk cId="2600074981" sldId="269"/>
            <ac:spMk id="7" creationId="{FCCB156D-46D0-0D57-EE71-B95F688FF4DA}"/>
          </ac:spMkLst>
        </pc:spChg>
        <pc:spChg chg="mod">
          <ac:chgData name="Tracey Tessitore" userId="ec83a869-f4af-455b-8031-ffecbd7cce8d" providerId="ADAL" clId="{1AB3D9E9-F07A-45C6-8171-4CB3681C044A}" dt="2022-10-14T12:05:45.936" v="24" actId="1076"/>
          <ac:spMkLst>
            <pc:docMk/>
            <pc:sldMk cId="2600074981" sldId="269"/>
            <ac:spMk id="8" creationId="{3BECB0D4-8263-3F18-CECE-698800BC3BFB}"/>
          </ac:spMkLst>
        </pc:spChg>
        <pc:spChg chg="mod">
          <ac:chgData name="Tracey Tessitore" userId="ec83a869-f4af-455b-8031-ffecbd7cce8d" providerId="ADAL" clId="{1AB3D9E9-F07A-45C6-8171-4CB3681C044A}" dt="2022-10-14T12:05:13.326" v="17" actId="1076"/>
          <ac:spMkLst>
            <pc:docMk/>
            <pc:sldMk cId="2600074981" sldId="269"/>
            <ac:spMk id="9" creationId="{669394F5-8E9B-C052-2513-5BD5061115E7}"/>
          </ac:spMkLst>
        </pc:spChg>
        <pc:picChg chg="add mod">
          <ac:chgData name="Tracey Tessitore" userId="ec83a869-f4af-455b-8031-ffecbd7cce8d" providerId="ADAL" clId="{1AB3D9E9-F07A-45C6-8171-4CB3681C044A}" dt="2022-10-14T12:05:53.618" v="26" actId="14100"/>
          <ac:picMkLst>
            <pc:docMk/>
            <pc:sldMk cId="2600074981" sldId="269"/>
            <ac:picMk id="10" creationId="{8D5FB7FA-0433-7C4F-5B62-75318F76B979}"/>
          </ac:picMkLst>
        </pc:picChg>
      </pc:sldChg>
      <pc:sldChg chg="delSp modSp mod delAnim">
        <pc:chgData name="Tracey Tessitore" userId="ec83a869-f4af-455b-8031-ffecbd7cce8d" providerId="ADAL" clId="{1AB3D9E9-F07A-45C6-8171-4CB3681C044A}" dt="2022-10-17T02:00:08.723" v="394" actId="478"/>
        <pc:sldMkLst>
          <pc:docMk/>
          <pc:sldMk cId="2368211404" sldId="270"/>
        </pc:sldMkLst>
        <pc:spChg chg="mod">
          <ac:chgData name="Tracey Tessitore" userId="ec83a869-f4af-455b-8031-ffecbd7cce8d" providerId="ADAL" clId="{1AB3D9E9-F07A-45C6-8171-4CB3681C044A}" dt="2022-10-14T12:30:59.924" v="79" actId="20577"/>
          <ac:spMkLst>
            <pc:docMk/>
            <pc:sldMk cId="2368211404" sldId="270"/>
            <ac:spMk id="7" creationId="{F1E6CF51-BD63-26B4-1B4E-ED03DF313896}"/>
          </ac:spMkLst>
        </pc:spChg>
        <pc:picChg chg="del">
          <ac:chgData name="Tracey Tessitore" userId="ec83a869-f4af-455b-8031-ffecbd7cce8d" providerId="ADAL" clId="{1AB3D9E9-F07A-45C6-8171-4CB3681C044A}" dt="2022-10-17T02:00:08.723" v="394" actId="478"/>
          <ac:picMkLst>
            <pc:docMk/>
            <pc:sldMk cId="2368211404" sldId="270"/>
            <ac:picMk id="2" creationId="{B06B3D18-3BE8-A46B-9FB0-76F2F706AC1D}"/>
          </ac:picMkLst>
        </pc:picChg>
      </pc:sldChg>
      <pc:sldChg chg="delSp mod delAnim">
        <pc:chgData name="Tracey Tessitore" userId="ec83a869-f4af-455b-8031-ffecbd7cce8d" providerId="ADAL" clId="{1AB3D9E9-F07A-45C6-8171-4CB3681C044A}" dt="2022-10-17T02:28:05.105" v="395" actId="478"/>
        <pc:sldMkLst>
          <pc:docMk/>
          <pc:sldMk cId="3745859288" sldId="271"/>
        </pc:sldMkLst>
        <pc:picChg chg="del">
          <ac:chgData name="Tracey Tessitore" userId="ec83a869-f4af-455b-8031-ffecbd7cce8d" providerId="ADAL" clId="{1AB3D9E9-F07A-45C6-8171-4CB3681C044A}" dt="2022-10-17T02:28:05.105" v="395" actId="478"/>
          <ac:picMkLst>
            <pc:docMk/>
            <pc:sldMk cId="3745859288" sldId="271"/>
            <ac:picMk id="2" creationId="{F25B4ADE-926E-8582-128F-31B9E85474E9}"/>
          </ac:picMkLst>
        </pc:picChg>
      </pc:sldChg>
      <pc:sldChg chg="addSp delSp modSp add mod delAnim">
        <pc:chgData name="Tracey Tessitore" userId="ec83a869-f4af-455b-8031-ffecbd7cce8d" providerId="ADAL" clId="{1AB3D9E9-F07A-45C6-8171-4CB3681C044A}" dt="2022-10-17T02:43:23.091" v="396" actId="478"/>
        <pc:sldMkLst>
          <pc:docMk/>
          <pc:sldMk cId="1076308548" sldId="275"/>
        </pc:sldMkLst>
        <pc:spChg chg="mod ord">
          <ac:chgData name="Tracey Tessitore" userId="ec83a869-f4af-455b-8031-ffecbd7cce8d" providerId="ADAL" clId="{1AB3D9E9-F07A-45C6-8171-4CB3681C044A}" dt="2022-10-14T12:14:19.656" v="71" actId="1076"/>
          <ac:spMkLst>
            <pc:docMk/>
            <pc:sldMk cId="1076308548" sldId="275"/>
            <ac:spMk id="2" creationId="{66220205-46D8-ECE3-6E4E-E8F05DE71A67}"/>
          </ac:spMkLst>
        </pc:spChg>
        <pc:spChg chg="mod">
          <ac:chgData name="Tracey Tessitore" userId="ec83a869-f4af-455b-8031-ffecbd7cce8d" providerId="ADAL" clId="{1AB3D9E9-F07A-45C6-8171-4CB3681C044A}" dt="2022-10-14T12:34:41.162" v="118" actId="1076"/>
          <ac:spMkLst>
            <pc:docMk/>
            <pc:sldMk cId="1076308548" sldId="275"/>
            <ac:spMk id="7" creationId="{5D18B682-1F34-41B7-3D36-11B834D0282D}"/>
          </ac:spMkLst>
        </pc:spChg>
        <pc:picChg chg="del">
          <ac:chgData name="Tracey Tessitore" userId="ec83a869-f4af-455b-8031-ffecbd7cce8d" providerId="ADAL" clId="{1AB3D9E9-F07A-45C6-8171-4CB3681C044A}" dt="2022-10-17T02:43:23.091" v="396" actId="478"/>
          <ac:picMkLst>
            <pc:docMk/>
            <pc:sldMk cId="1076308548" sldId="275"/>
            <ac:picMk id="4" creationId="{9F00DEBA-7110-E7D0-F0CB-DEA734277CF4}"/>
          </ac:picMkLst>
        </pc:picChg>
        <pc:picChg chg="add del mod ord">
          <ac:chgData name="Tracey Tessitore" userId="ec83a869-f4af-455b-8031-ffecbd7cce8d" providerId="ADAL" clId="{1AB3D9E9-F07A-45C6-8171-4CB3681C044A}" dt="2022-10-14T12:10:37.268" v="41" actId="478"/>
          <ac:picMkLst>
            <pc:docMk/>
            <pc:sldMk cId="1076308548" sldId="275"/>
            <ac:picMk id="5" creationId="{8F9BFECE-403A-2C92-5BF3-CAABD255FDCD}"/>
          </ac:picMkLst>
        </pc:picChg>
        <pc:picChg chg="add mod ord">
          <ac:chgData name="Tracey Tessitore" userId="ec83a869-f4af-455b-8031-ffecbd7cce8d" providerId="ADAL" clId="{1AB3D9E9-F07A-45C6-8171-4CB3681C044A}" dt="2022-10-17T01:19:14.211" v="257" actId="14861"/>
          <ac:picMkLst>
            <pc:docMk/>
            <pc:sldMk cId="1076308548" sldId="275"/>
            <ac:picMk id="8" creationId="{41025E34-8DD8-B145-D8A1-2A99C2FF0D50}"/>
          </ac:picMkLst>
        </pc:picChg>
        <pc:picChg chg="add del">
          <ac:chgData name="Tracey Tessitore" userId="ec83a869-f4af-455b-8031-ffecbd7cce8d" providerId="ADAL" clId="{1AB3D9E9-F07A-45C6-8171-4CB3681C044A}" dt="2022-10-14T12:13:40.806" v="65" actId="478"/>
          <ac:picMkLst>
            <pc:docMk/>
            <pc:sldMk cId="1076308548" sldId="275"/>
            <ac:picMk id="9" creationId="{7A2475AE-CCC9-24C6-7524-8E88E5717E34}"/>
          </ac:picMkLst>
        </pc:picChg>
        <pc:picChg chg="add mod ord">
          <ac:chgData name="Tracey Tessitore" userId="ec83a869-f4af-455b-8031-ffecbd7cce8d" providerId="ADAL" clId="{1AB3D9E9-F07A-45C6-8171-4CB3681C044A}" dt="2022-10-17T01:19:55.171" v="288" actId="14100"/>
          <ac:picMkLst>
            <pc:docMk/>
            <pc:sldMk cId="1076308548" sldId="275"/>
            <ac:picMk id="11" creationId="{ED3DAB9E-5AE0-7261-7702-A2FD702496B9}"/>
          </ac:picMkLst>
        </pc:picChg>
        <pc:picChg chg="del">
          <ac:chgData name="Tracey Tessitore" userId="ec83a869-f4af-455b-8031-ffecbd7cce8d" providerId="ADAL" clId="{1AB3D9E9-F07A-45C6-8171-4CB3681C044A}" dt="2022-10-14T12:09:25.191" v="30" actId="478"/>
          <ac:picMkLst>
            <pc:docMk/>
            <pc:sldMk cId="1076308548" sldId="275"/>
            <ac:picMk id="17" creationId="{5039F556-2C63-78D4-C6C3-8713B5CC7F5F}"/>
          </ac:picMkLst>
        </pc:picChg>
        <pc:picChg chg="del">
          <ac:chgData name="Tracey Tessitore" userId="ec83a869-f4af-455b-8031-ffecbd7cce8d" providerId="ADAL" clId="{1AB3D9E9-F07A-45C6-8171-4CB3681C044A}" dt="2022-10-14T22:02:38.812" v="131" actId="478"/>
          <ac:picMkLst>
            <pc:docMk/>
            <pc:sldMk cId="1076308548" sldId="275"/>
            <ac:picMk id="23" creationId="{CB195A6E-62B8-9446-FAFC-73B3395D865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3T06:42:52.36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0,'631'0,"-1130"0,470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3T06:42:55.17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3T06:42:55.61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  <inkml:trace contextRef="#ctx0" brushRef="#br0" timeOffset="1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3T06:42:58.38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54D6F-0DC9-69F4-86CE-B013F341C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527C2-C9DD-E82A-C3E6-B14A0CC32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D70DC-A609-C2BD-CD41-825A6E06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413DC-2877-BE12-5670-AEAF520C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ACF7F-0818-B48F-C7CA-65747929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0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DBAC-A3B5-9E50-4452-A0419F17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E8538-53D0-9133-F384-0520860CA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302BF-313A-D45B-B23F-222171CD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5521-5169-6FDA-E79A-8E1878E9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AA53C-017B-42D2-AF1E-08917404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DA20E-594C-AD46-B0A7-F4B9F9337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C4632-B006-D902-83E6-2C8E1971A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5B414-791B-DED4-C426-39EAC413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FF8F8-14B5-0433-5090-7BB77F5A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B487-B5E3-F2DB-D364-4EBB4A04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3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6561-9C88-9276-C8AF-B44FC2C3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6AEB-57BA-7D60-3305-D5DB5F849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55518-8223-FBC7-4334-D673B63E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1A976-AE8A-9BFE-F826-F9F5611F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B50E9-32FE-F7F9-5D8D-1B30117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1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CD51-FD5E-CF93-3141-9D43499C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18745-822B-D21C-8B3C-A74FA2168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77964-8A57-193D-2E21-B669110A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3ADFD-60B3-0537-06BD-13E05540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934CA-FD1C-137F-7BEC-1BA30064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2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8AC5-784B-1DD4-2489-D44A9975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642C3-9FE2-E8C6-1EFD-E95922294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C5F61-E3CB-8E8A-9710-6643E619F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8F15D-48C8-11E2-F13E-3D6F3A57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70AFF-CAF5-977D-7B79-D78643FB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968AC-3487-1C22-486F-7A239D0C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8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2DF8-A1DB-A69E-8A17-E929DC5C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2AA06-1C42-7B5D-E26F-4615F52A1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EFCCE-D5E1-934A-C4B4-DF16DA75C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1A356-2EB3-7834-AC73-8CD4429C5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A040E-CFF2-6D06-C5E4-F3B25D74A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2356D-86D8-5D63-55EC-2C967484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3106C-CC0E-048E-6489-26FA953A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AA7E6-D4E5-D1EF-2AE4-EFABD8070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7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DF1-C225-EC22-4D58-50911098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E8B01-2E09-FB3E-F9D8-3E45F60A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69D11-063B-2E46-9E0F-0C941EC5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5FF49-FD64-020D-FAB1-3A9CA3D5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4CB54-8F2A-BCC2-2160-F6112795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D56B0-CCD5-73D9-4B1A-64426127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29049-C1E6-FF22-30B8-5E77BA21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3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C763-BA69-8D53-2F89-70A293757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AE921-DE81-9DF5-BB0F-224D29FE4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E8BBB-4CA6-D730-3FE1-384CFF21C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9CD20-9056-3D84-9DBB-44D1A9DD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4F419-0C1F-C4BC-8CCF-87DFA354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5A07D-45CF-66D2-1FDB-57EEB39B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3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2AC3-14CF-1A82-8A9D-D64B71A7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B0DB4C-FDCA-703C-383D-BE09D3DF9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CD0F2-9722-A7CC-356B-589B550FD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A89FE-86CD-D669-4DC8-EE937FDE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EBDF4-EB92-2219-A09C-89E4C03C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491AC-B848-DB89-D015-0FF33D15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F6625-D090-F090-C7BB-32F448FF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31DC5-E852-0654-0735-5B5372D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24F61-379A-FC1C-68C4-6CC501694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C22F7-0071-084E-BAC3-659A261A2CB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95B1-CE13-B310-3229-F959382AF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486B-4845-C202-2270-9B987FE89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D6558-E1E3-6644-A2B2-2062CBDF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12" Type="http://schemas.openxmlformats.org/officeDocument/2006/relationships/image" Target="../media/image3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280.png"/><Relationship Id="rId4" Type="http://schemas.openxmlformats.org/officeDocument/2006/relationships/image" Target="../media/image30.png"/><Relationship Id="rId9" Type="http://schemas.openxmlformats.org/officeDocument/2006/relationships/customXml" Target="../ink/ink3.xml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E6AE99F-94AF-02C6-8A0E-A06B2C52E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98" b="9091"/>
          <a:stretch/>
        </p:blipFill>
        <p:spPr>
          <a:xfrm>
            <a:off x="3523488" y="-310159"/>
            <a:ext cx="8668512" cy="70719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BC032-12AE-8AF0-71C6-212B31794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142" y="1719964"/>
            <a:ext cx="9940015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</a:rPr>
              <a:t>In The </a:t>
            </a:r>
            <a:br>
              <a:rPr lang="en-US" sz="4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6600" dirty="0">
                <a:latin typeface="Cambria Math" panose="02040503050406030204" pitchFamily="18" charset="0"/>
                <a:ea typeface="Cambria Math" panose="02040503050406030204" pitchFamily="18" charset="0"/>
              </a:rPr>
              <a:t>Beginning</a:t>
            </a:r>
            <a:br>
              <a:rPr lang="en-US" sz="66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b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Sharing something of the </a:t>
            </a:r>
            <a:b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Beginnings of Caritas in Australia</a:t>
            </a:r>
            <a:b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4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8587D-5200-8C69-D95D-644DDEAF8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By Tracey Tessitore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308870-7731-3D7D-7916-32A61517A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"/>
    </mc:Choice>
    <mc:Fallback xmlns="">
      <p:transition spd="slow" advTm="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train travels down the tracks&#10;&#10;Description automatically generated with medium confidence">
            <a:extLst>
              <a:ext uri="{FF2B5EF4-FFF2-40B4-BE49-F238E27FC236}">
                <a16:creationId xmlns:a16="http://schemas.microsoft.com/office/drawing/2014/main" id="{99603E30-4E6B-09ED-6ED9-6C8E0A433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308"/>
          <a:stretch/>
        </p:blipFill>
        <p:spPr>
          <a:xfrm>
            <a:off x="8007065" y="-25564"/>
            <a:ext cx="4176350" cy="3492500"/>
          </a:xfrm>
          <a:prstGeom prst="rect">
            <a:avLst/>
          </a:prstGeom>
        </p:spPr>
      </p:pic>
      <p:pic>
        <p:nvPicPr>
          <p:cNvPr id="23" name="Picture 22" descr="A group of people working in an office&#10;&#10;Description automatically generated with medium confidence">
            <a:extLst>
              <a:ext uri="{FF2B5EF4-FFF2-40B4-BE49-F238E27FC236}">
                <a16:creationId xmlns:a16="http://schemas.microsoft.com/office/drawing/2014/main" id="{C2139D49-6CBB-B324-6334-310A8BFFA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632"/>
          <a:stretch/>
        </p:blipFill>
        <p:spPr>
          <a:xfrm>
            <a:off x="5589033" y="3301324"/>
            <a:ext cx="6610350" cy="3651670"/>
          </a:xfrm>
          <a:prstGeom prst="rect">
            <a:avLst/>
          </a:prstGeom>
        </p:spPr>
      </p:pic>
      <p:pic>
        <p:nvPicPr>
          <p:cNvPr id="25" name="Picture 24" descr="A picture containing building, sky, outdoor, church&#10;&#10;Description automatically generated">
            <a:extLst>
              <a:ext uri="{FF2B5EF4-FFF2-40B4-BE49-F238E27FC236}">
                <a16:creationId xmlns:a16="http://schemas.microsoft.com/office/drawing/2014/main" id="{B8717135-51D2-DC37-5D4E-C423D5D3B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22" y="3276755"/>
            <a:ext cx="5600755" cy="3678207"/>
          </a:xfrm>
          <a:prstGeom prst="rect">
            <a:avLst/>
          </a:prstGeom>
        </p:spPr>
      </p:pic>
      <p:pic>
        <p:nvPicPr>
          <p:cNvPr id="27" name="Picture 2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E8936A7B-0777-A391-1C53-82B81A7A8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315" y="0"/>
            <a:ext cx="3554750" cy="3327391"/>
          </a:xfrm>
          <a:prstGeom prst="rect">
            <a:avLst/>
          </a:prstGeom>
        </p:spPr>
      </p:pic>
      <p:pic>
        <p:nvPicPr>
          <p:cNvPr id="19" name="Picture 18" descr="A group of people in robes&#10;&#10;Description automatically generated with low confidence">
            <a:extLst>
              <a:ext uri="{FF2B5EF4-FFF2-40B4-BE49-F238E27FC236}">
                <a16:creationId xmlns:a16="http://schemas.microsoft.com/office/drawing/2014/main" id="{4BEDC332-2B49-64A6-45D4-B06BD5A88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7172" y="-1"/>
            <a:ext cx="4680273" cy="3352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9F13CD-DAAE-500B-A0B6-5211B8CF6436}"/>
              </a:ext>
            </a:extLst>
          </p:cNvPr>
          <p:cNvSpPr txBox="1"/>
          <p:nvPr/>
        </p:nvSpPr>
        <p:spPr>
          <a:xfrm>
            <a:off x="310135" y="123379"/>
            <a:ext cx="25004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Priesthood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1942-1952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9C051-9BC9-0C28-1ACC-C5ADD8F148F7}"/>
              </a:ext>
            </a:extLst>
          </p:cNvPr>
          <p:cNvSpPr txBox="1"/>
          <p:nvPr/>
        </p:nvSpPr>
        <p:spPr>
          <a:xfrm>
            <a:off x="4809248" y="1911450"/>
            <a:ext cx="2957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Farmworker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1952-1953</a:t>
            </a:r>
          </a:p>
          <a:p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13165-2079-CBB2-8070-54BAD5E604F9}"/>
              </a:ext>
            </a:extLst>
          </p:cNvPr>
          <p:cNvSpPr txBox="1"/>
          <p:nvPr/>
        </p:nvSpPr>
        <p:spPr>
          <a:xfrm>
            <a:off x="8930840" y="515258"/>
            <a:ext cx="2930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Tram Conductor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1953 - 1954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B8536-110A-A28C-3D28-4A05E6D48E6D}"/>
              </a:ext>
            </a:extLst>
          </p:cNvPr>
          <p:cNvSpPr txBox="1"/>
          <p:nvPr/>
        </p:nvSpPr>
        <p:spPr>
          <a:xfrm>
            <a:off x="6361435" y="4778221"/>
            <a:ext cx="472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Administration Work </a:t>
            </a:r>
            <a:r>
              <a:rPr lang="en-US" sz="3200" b="1" dirty="0">
                <a:solidFill>
                  <a:schemeClr val="bg1"/>
                </a:solidFill>
              </a:rPr>
              <a:t>1954-1955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B5740B-72DA-0731-E045-FA5E1680F807}"/>
              </a:ext>
            </a:extLst>
          </p:cNvPr>
          <p:cNvSpPr txBox="1"/>
          <p:nvPr/>
        </p:nvSpPr>
        <p:spPr>
          <a:xfrm>
            <a:off x="633040" y="4046470"/>
            <a:ext cx="4214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Catholic Church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1964 - 1995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0319E4-BFDB-1CD5-35C6-E6E8E9AE4589}"/>
              </a:ext>
            </a:extLst>
          </p:cNvPr>
          <p:cNvCxnSpPr>
            <a:cxnSpLocks/>
          </p:cNvCxnSpPr>
          <p:nvPr/>
        </p:nvCxnSpPr>
        <p:spPr>
          <a:xfrm>
            <a:off x="3276600" y="831265"/>
            <a:ext cx="1446658" cy="1218829"/>
          </a:xfrm>
          <a:prstGeom prst="straightConnector1">
            <a:avLst/>
          </a:prstGeom>
          <a:ln w="1206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75E3DE-C374-4C47-2A02-5E557B4575C6}"/>
              </a:ext>
            </a:extLst>
          </p:cNvPr>
          <p:cNvCxnSpPr>
            <a:cxnSpLocks/>
          </p:cNvCxnSpPr>
          <p:nvPr/>
        </p:nvCxnSpPr>
        <p:spPr>
          <a:xfrm flipV="1">
            <a:off x="7708900" y="1104900"/>
            <a:ext cx="1221940" cy="1003300"/>
          </a:xfrm>
          <a:prstGeom prst="straightConnector1">
            <a:avLst/>
          </a:prstGeom>
          <a:ln w="1206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15312A-F16C-2602-4748-401975007958}"/>
              </a:ext>
            </a:extLst>
          </p:cNvPr>
          <p:cNvCxnSpPr>
            <a:cxnSpLocks/>
          </p:cNvCxnSpPr>
          <p:nvPr/>
        </p:nvCxnSpPr>
        <p:spPr>
          <a:xfrm flipH="1">
            <a:off x="9823164" y="2506894"/>
            <a:ext cx="348252" cy="2271327"/>
          </a:xfrm>
          <a:prstGeom prst="straightConnector1">
            <a:avLst/>
          </a:prstGeom>
          <a:ln w="1206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83C26C-8E50-9C78-E170-95347D606284}"/>
              </a:ext>
            </a:extLst>
          </p:cNvPr>
          <p:cNvCxnSpPr>
            <a:cxnSpLocks/>
          </p:cNvCxnSpPr>
          <p:nvPr/>
        </p:nvCxnSpPr>
        <p:spPr>
          <a:xfrm flipH="1" flipV="1">
            <a:off x="4099389" y="4820984"/>
            <a:ext cx="2117379" cy="408899"/>
          </a:xfrm>
          <a:prstGeom prst="straightConnector1">
            <a:avLst/>
          </a:prstGeom>
          <a:ln w="1206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1BE839-8B83-B05E-D966-370AB3412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6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425">
        <p15:prstTrans prst="peelOff"/>
      </p:transition>
    </mc:Choice>
    <mc:Fallback xmlns="">
      <p:transition spd="slow" advTm="62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20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7E7762-7512-16A8-C48D-26315D8FDF5C}"/>
              </a:ext>
            </a:extLst>
          </p:cNvPr>
          <p:cNvSpPr txBox="1">
            <a:spLocks/>
          </p:cNvSpPr>
          <p:nvPr/>
        </p:nvSpPr>
        <p:spPr>
          <a:xfrm>
            <a:off x="752094" y="1155454"/>
            <a:ext cx="897610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Why Do I Focus on David?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520335-B01B-C961-130C-1CA2777AF163}"/>
              </a:ext>
            </a:extLst>
          </p:cNvPr>
          <p:cNvSpPr txBox="1">
            <a:spLocks/>
          </p:cNvSpPr>
          <p:nvPr/>
        </p:nvSpPr>
        <p:spPr>
          <a:xfrm>
            <a:off x="752094" y="953593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200" i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Question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66DADE-1B2C-210D-B472-7B9C04B2F0EE}"/>
              </a:ext>
            </a:extLst>
          </p:cNvPr>
          <p:cNvSpPr txBox="1">
            <a:spLocks/>
          </p:cNvSpPr>
          <p:nvPr/>
        </p:nvSpPr>
        <p:spPr>
          <a:xfrm>
            <a:off x="752094" y="3628434"/>
            <a:ext cx="8976106" cy="1492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David is one of the driving forces of where we are today!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94FE8E-DD29-08D9-FA5D-E358A2C5CD21}"/>
              </a:ext>
            </a:extLst>
          </p:cNvPr>
          <p:cNvSpPr txBox="1">
            <a:spLocks/>
          </p:cNvSpPr>
          <p:nvPr/>
        </p:nvSpPr>
        <p:spPr>
          <a:xfrm>
            <a:off x="752094" y="3226893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200" i="1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Answer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7A1CE0-B8A6-ED46-5B1D-760D19F99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72">
        <p:fade/>
      </p:transition>
    </mc:Choice>
    <mc:Fallback xmlns="">
      <p:transition spd="med" advTm="31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2171B-1D30-51B2-63A4-FC0CFCD9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03" y="152474"/>
            <a:ext cx="6735790" cy="5682948"/>
          </a:xfrm>
        </p:spPr>
        <p:txBody>
          <a:bodyPr>
            <a:normAutofit/>
          </a:bodyPr>
          <a:lstStyle/>
          <a:p>
            <a:r>
              <a:rPr lang="en-US" b="1" dirty="0">
                <a:latin typeface="Amasis MT Pro Black" panose="020B0604020202020204" pitchFamily="18" charset="0"/>
              </a:rPr>
              <a:t>Dr </a:t>
            </a:r>
            <a:r>
              <a:rPr lang="en-US" b="1" dirty="0" err="1">
                <a:latin typeface="Amasis MT Pro Black" panose="020B0604020202020204" pitchFamily="18" charset="0"/>
              </a:rPr>
              <a:t>Binay</a:t>
            </a:r>
            <a:r>
              <a:rPr lang="en-US" b="1" dirty="0">
                <a:latin typeface="Amasis MT Pro Black" panose="020B0604020202020204" pitchFamily="18" charset="0"/>
              </a:rPr>
              <a:t> Sen</a:t>
            </a:r>
            <a:br>
              <a:rPr lang="en-US" dirty="0"/>
            </a:br>
            <a:r>
              <a:rPr lang="en-US" sz="3200" dirty="0"/>
              <a:t>Director of</a:t>
            </a:r>
            <a:br>
              <a:rPr lang="en-US" sz="3200" dirty="0"/>
            </a:br>
            <a:r>
              <a:rPr lang="en-US" sz="3200" dirty="0"/>
              <a:t>United Nations Food &amp;</a:t>
            </a:r>
            <a:br>
              <a:rPr lang="en-US" sz="3200" dirty="0"/>
            </a:br>
            <a:r>
              <a:rPr lang="en-US" sz="3200" dirty="0"/>
              <a:t>Agricultural </a:t>
            </a:r>
            <a:r>
              <a:rPr lang="en-US" sz="3200" dirty="0" err="1"/>
              <a:t>Organisation</a:t>
            </a:r>
            <a:br>
              <a:rPr lang="en-US" dirty="0"/>
            </a:br>
            <a:endParaRPr lang="en-AU" dirty="0"/>
          </a:p>
        </p:txBody>
      </p:sp>
      <p:pic>
        <p:nvPicPr>
          <p:cNvPr id="5" name="Content Placeholder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B8B45D7-5B49-EE8D-A0AA-13C2C1781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71460" y="809927"/>
            <a:ext cx="3546810" cy="52381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AAF65-FACB-F608-6863-21B4446B5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03" y="4019255"/>
            <a:ext cx="7362825" cy="24098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E14FF5-4EF9-9F91-E1AD-52B11E0D4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0"/>
    </mc:Choice>
    <mc:Fallback xmlns="">
      <p:transition spd="slow" advTm="4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434F9-DC4C-9659-1F31-B64C3A1F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  <a:latin typeface="Amasis MT Pro Black" panose="02040A04050005020304" pitchFamily="18" charset="0"/>
              </a:rPr>
              <a:t>FREEDOM FROM HUNGER CAMPAIGN</a:t>
            </a:r>
            <a:endParaRPr lang="en-AU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53CB8E-4A17-651D-119E-D45790451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8699" y="2190750"/>
            <a:ext cx="3699363" cy="35623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72FDE-4E1E-8926-F44F-287B6C665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75" y="2691801"/>
            <a:ext cx="4772025" cy="306129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8F72E5-843D-26D8-A427-EA67DAAD3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7"/>
    </mc:Choice>
    <mc:Fallback xmlns="">
      <p:transition spd="slow" advTm="3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F65A3943-16B0-78EF-3C00-F27B9C267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913" r="1"/>
          <a:stretch/>
        </p:blipFill>
        <p:spPr>
          <a:xfrm>
            <a:off x="8469580" y="1877195"/>
            <a:ext cx="2707574" cy="4240422"/>
          </a:xfrm>
        </p:spPr>
      </p:pic>
      <p:pic>
        <p:nvPicPr>
          <p:cNvPr id="6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419B5F25-1988-D726-B020-EF286EC20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43" r="33939"/>
          <a:stretch/>
        </p:blipFill>
        <p:spPr>
          <a:xfrm>
            <a:off x="4788518" y="1883404"/>
            <a:ext cx="2614963" cy="4258654"/>
          </a:xfrm>
          <a:prstGeom prst="rect">
            <a:avLst/>
          </a:prstGeom>
        </p:spPr>
      </p:pic>
      <p:pic>
        <p:nvPicPr>
          <p:cNvPr id="7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3047C806-A666-7982-570E-7607A1928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455"/>
          <a:stretch/>
        </p:blipFill>
        <p:spPr>
          <a:xfrm>
            <a:off x="898566" y="1894841"/>
            <a:ext cx="2823853" cy="42357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FD4F31-D400-0463-C842-155226D375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449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The Three Focus During Lent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834DE1-5C23-EDD9-5AB9-02BEB8C50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0"/>
    </mc:Choice>
    <mc:Fallback xmlns=""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F28DE-C3D3-B053-E269-EF923C51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8" y="583429"/>
            <a:ext cx="5483556" cy="5192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78F728-932A-C6F0-60A0-6BCFD54E889A}"/>
                  </a:ext>
                </a:extLst>
              </p14:cNvPr>
              <p14:cNvContentPartPr/>
              <p14:nvPr/>
            </p14:nvContentPartPr>
            <p14:xfrm>
              <a:off x="2546985" y="1287338"/>
              <a:ext cx="22752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78F728-932A-C6F0-60A0-6BCFD54E88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2985" y="1179338"/>
                <a:ext cx="3351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455890-9CCA-4D84-E56B-C6AF79F65D01}"/>
                  </a:ext>
                </a:extLst>
              </p14:cNvPr>
              <p14:cNvContentPartPr/>
              <p14:nvPr/>
            </p14:nvContentPartPr>
            <p14:xfrm>
              <a:off x="2565705" y="171645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455890-9CCA-4D84-E56B-C6AF79F65D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11705" y="160845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66531B7-9FC4-15F1-2979-154E87A3B2E4}"/>
                  </a:ext>
                </a:extLst>
              </p14:cNvPr>
              <p14:cNvContentPartPr/>
              <p14:nvPr/>
            </p14:nvContentPartPr>
            <p14:xfrm>
              <a:off x="2565705" y="171645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66531B7-9FC4-15F1-2979-154E87A3B2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11705" y="1608458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73FDF3-59C4-3E32-82D5-B92E0891AB53}"/>
                  </a:ext>
                </a:extLst>
              </p14:cNvPr>
              <p14:cNvContentPartPr/>
              <p14:nvPr/>
            </p14:nvContentPartPr>
            <p14:xfrm>
              <a:off x="3116145" y="155769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73FDF3-59C4-3E32-82D5-B92E0891AB5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2505" y="1450058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1C8D7A-20ED-B4AB-950B-DB38B85D2382}"/>
              </a:ext>
            </a:extLst>
          </p:cNvPr>
          <p:cNvSpPr txBox="1"/>
          <p:nvPr/>
        </p:nvSpPr>
        <p:spPr>
          <a:xfrm>
            <a:off x="2124482" y="852607"/>
            <a:ext cx="3210998" cy="1661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Hungry Sunday</a:t>
            </a:r>
          </a:p>
          <a:p>
            <a:pPr algn="ctr"/>
            <a:endParaRPr lang="en-AU" sz="1400" b="1" dirty="0"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11437-C95E-93D1-6E37-86E360F7D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6995" y="3429000"/>
            <a:ext cx="5734406" cy="33327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F5F3A3-39BB-DF90-E099-26F0023CCD38}"/>
              </a:ext>
            </a:extLst>
          </p:cNvPr>
          <p:cNvSpPr txBox="1"/>
          <p:nvPr/>
        </p:nvSpPr>
        <p:spPr>
          <a:xfrm>
            <a:off x="6991927" y="711200"/>
            <a:ext cx="4431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St Mary’s Parish</a:t>
            </a:r>
          </a:p>
          <a:p>
            <a:r>
              <a:rPr lang="en-US" dirty="0">
                <a:latin typeface="Amasis MT Pro Black" panose="02040A04050005020304" pitchFamily="18" charset="0"/>
              </a:rPr>
              <a:t>St </a:t>
            </a:r>
            <a:r>
              <a:rPr lang="en-US" dirty="0" err="1">
                <a:latin typeface="Amasis MT Pro Black" panose="02040A04050005020304" pitchFamily="18" charset="0"/>
              </a:rPr>
              <a:t>Bernadettes</a:t>
            </a:r>
            <a:r>
              <a:rPr lang="en-US" dirty="0">
                <a:latin typeface="Amasis MT Pro Black" panose="02040A04050005020304" pitchFamily="18" charset="0"/>
              </a:rPr>
              <a:t> Church</a:t>
            </a:r>
          </a:p>
          <a:p>
            <a:endParaRPr lang="en-US" dirty="0"/>
          </a:p>
          <a:p>
            <a:r>
              <a:rPr lang="en-US" dirty="0">
                <a:solidFill>
                  <a:srgbClr val="FF66FF"/>
                </a:solidFill>
              </a:rPr>
              <a:t>For-Runner </a:t>
            </a:r>
          </a:p>
          <a:p>
            <a:r>
              <a:rPr lang="en-US" dirty="0">
                <a:solidFill>
                  <a:srgbClr val="FF66FF"/>
                </a:solidFill>
              </a:rPr>
              <a:t>to </a:t>
            </a:r>
          </a:p>
          <a:p>
            <a:r>
              <a:rPr lang="en-US" b="1" dirty="0">
                <a:solidFill>
                  <a:srgbClr val="FF66FF"/>
                </a:solidFill>
              </a:rPr>
              <a:t>Project Compassion</a:t>
            </a:r>
          </a:p>
          <a:p>
            <a:r>
              <a:rPr lang="en-US" dirty="0">
                <a:solidFill>
                  <a:srgbClr val="FF66FF"/>
                </a:solidFill>
              </a:rPr>
              <a:t>Lenten Appeal </a:t>
            </a:r>
          </a:p>
          <a:p>
            <a:r>
              <a:rPr lang="en-US" dirty="0">
                <a:solidFill>
                  <a:srgbClr val="FF66FF"/>
                </a:solidFill>
              </a:rPr>
              <a:t>with Box</a:t>
            </a:r>
          </a:p>
          <a:p>
            <a:r>
              <a:rPr lang="en-US" dirty="0">
                <a:solidFill>
                  <a:srgbClr val="FF66FF"/>
                </a:solidFill>
              </a:rPr>
              <a:t>the following year</a:t>
            </a:r>
          </a:p>
          <a:p>
            <a:endParaRPr lang="en-AU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D28B21-7B55-A53B-1905-34612A32F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9893" y="1309598"/>
            <a:ext cx="2436463" cy="191466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DF3D16-D7CF-093A-3628-AF72CC024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3"/>
    </mc:Choice>
    <mc:Fallback xmlns="">
      <p:transition spd="slow" advTm="4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094933E7-DAE5-4018-1C1B-801536838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E32682-DD9F-B8FB-801C-CFC52E2E1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46">
        <p:fade/>
      </p:transition>
    </mc:Choice>
    <mc:Fallback xmlns="">
      <p:transition spd="med" advTm="25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ground, outdoor, people&#10;&#10;Description automatically generated">
            <a:extLst>
              <a:ext uri="{FF2B5EF4-FFF2-40B4-BE49-F238E27FC236}">
                <a16:creationId xmlns:a16="http://schemas.microsoft.com/office/drawing/2014/main" id="{FF353B94-72DB-A91D-DD05-C223403016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0" y="-237507"/>
            <a:ext cx="12192000" cy="7890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B97B64-7BD4-F255-8C3C-9B796B5E0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980" y="296790"/>
            <a:ext cx="5029200" cy="1028372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F757807-8A2F-E5AE-D088-E991628ED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980" y="1092706"/>
            <a:ext cx="5023262" cy="558457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A599CD-B63E-DF6B-2E2B-987D11CA64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887" y="1606892"/>
            <a:ext cx="676455" cy="10283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B35FBD-36A6-E777-FF3E-83B606C27C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6042" y="1063811"/>
            <a:ext cx="5029200" cy="402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Annual Lenten Appeal</a:t>
            </a:r>
            <a:b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Project Compassion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4615D0-F760-B64A-79B2-7C6535930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777">
        <p15:prstTrans prst="fallOver"/>
      </p:transition>
    </mc:Choice>
    <mc:Fallback xmlns="">
      <p:transition spd="slow" advTm="14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microphone&#10;&#10;Description automatically generated">
            <a:extLst>
              <a:ext uri="{FF2B5EF4-FFF2-40B4-BE49-F238E27FC236}">
                <a16:creationId xmlns:a16="http://schemas.microsoft.com/office/drawing/2014/main" id="{A98D6509-F7F8-CCC0-332B-5D6979FA3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colorTemperature colorTemp="5544"/>
                    </a14:imgEffect>
                    <a14:imgEffect>
                      <a14:saturation sat="0"/>
                    </a14:imgEffect>
                    <a14:imgEffect>
                      <a14:brightnessContrast bright="7000" contrast="27000"/>
                    </a14:imgEffect>
                  </a14:imgLayer>
                </a14:imgProps>
              </a:ext>
            </a:extLst>
          </a:blip>
          <a:srcRect r="888"/>
          <a:stretch/>
        </p:blipFill>
        <p:spPr>
          <a:xfrm>
            <a:off x="-878607" y="0"/>
            <a:ext cx="5984997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D8770A-EEE3-87C1-3071-7BC9CC3A9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9469" y="413874"/>
            <a:ext cx="838397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Peter </a:t>
            </a:r>
            <a:r>
              <a:rPr lang="en-US" sz="88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Bierer</a:t>
            </a:r>
            <a:endParaRPr lang="en-US" sz="8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B156D-46D0-0D57-EE71-B95F688FF4DA}"/>
              </a:ext>
            </a:extLst>
          </p:cNvPr>
          <p:cNvSpPr txBox="1">
            <a:spLocks/>
          </p:cNvSpPr>
          <p:nvPr/>
        </p:nvSpPr>
        <p:spPr>
          <a:xfrm>
            <a:off x="2629685" y="2275075"/>
            <a:ext cx="2155371" cy="1153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ECB0D4-8263-3F18-CECE-698800BC3BFB}"/>
              </a:ext>
            </a:extLst>
          </p:cNvPr>
          <p:cNvSpPr txBox="1">
            <a:spLocks/>
          </p:cNvSpPr>
          <p:nvPr/>
        </p:nvSpPr>
        <p:spPr>
          <a:xfrm>
            <a:off x="6860913" y="4553344"/>
            <a:ext cx="4623459" cy="2321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❞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9394F5-8E9B-C052-2513-5BD5061115E7}"/>
              </a:ext>
            </a:extLst>
          </p:cNvPr>
          <p:cNvSpPr txBox="1">
            <a:spLocks/>
          </p:cNvSpPr>
          <p:nvPr/>
        </p:nvSpPr>
        <p:spPr>
          <a:xfrm>
            <a:off x="4360112" y="640465"/>
            <a:ext cx="6745185" cy="4583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Oh David’s finger prints and mark is all over every pastoral planning document of value </a:t>
            </a:r>
          </a:p>
          <a:p>
            <a:r>
              <a:rPr lang="en-US" sz="3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social justice</a:t>
            </a:r>
          </a:p>
          <a:p>
            <a:r>
              <a:rPr lang="en-US" sz="3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paper in this building! </a:t>
            </a:r>
          </a:p>
          <a:p>
            <a:endParaRPr lang="en-US" sz="3600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He’s an absolute legend!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9AC9F-6B10-66D7-BCD6-C6D91F44BD23}"/>
              </a:ext>
            </a:extLst>
          </p:cNvPr>
          <p:cNvSpPr txBox="1"/>
          <p:nvPr/>
        </p:nvSpPr>
        <p:spPr>
          <a:xfrm>
            <a:off x="73891" y="3787070"/>
            <a:ext cx="2466109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masis MT Pro Black" panose="02040A04050005020304" pitchFamily="18" charset="0"/>
              </a:rPr>
              <a:t>Assistant Director </a:t>
            </a:r>
          </a:p>
          <a:p>
            <a:pPr algn="ctr"/>
            <a:r>
              <a:rPr lang="en-US" sz="1400" dirty="0">
                <a:latin typeface="Amasis MT Pro Black" panose="02040A04050005020304" pitchFamily="18" charset="0"/>
              </a:rPr>
              <a:t>for</a:t>
            </a:r>
          </a:p>
          <a:p>
            <a:pPr algn="ctr"/>
            <a:r>
              <a:rPr lang="en-US" sz="1400" dirty="0">
                <a:latin typeface="Amasis MT Pro Black" panose="02040A04050005020304" pitchFamily="18" charset="0"/>
              </a:rPr>
              <a:t>Pastoral Life and Mission</a:t>
            </a:r>
            <a:endParaRPr lang="en-AU" sz="1400" dirty="0">
              <a:latin typeface="Amasis MT Pro Black" panose="02040A040500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E6B74-490E-5AEA-F81A-F18A3755C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0" name="Picture 9" descr="A perso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8D5FB7FA-0433-7C4F-5B62-75318F76B9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924" y="2868491"/>
            <a:ext cx="2121474" cy="28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7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9"/>
    </mc:Choice>
    <mc:Fallback xmlns="">
      <p:transition spd="slow" advTm="4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3AF34-EDFD-CDB2-78C6-D7CC6117B553}"/>
              </a:ext>
            </a:extLst>
          </p:cNvPr>
          <p:cNvSpPr txBox="1">
            <a:spLocks/>
          </p:cNvSpPr>
          <p:nvPr/>
        </p:nvSpPr>
        <p:spPr>
          <a:xfrm>
            <a:off x="1904010" y="332509"/>
            <a:ext cx="838397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Cambria Math" panose="02040503050406030204" pitchFamily="18" charset="0"/>
                <a:ea typeface="Cambria Math" panose="02040503050406030204" pitchFamily="18" charset="0"/>
              </a:rPr>
              <a:t>A Though to Leave 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6CF51-BD63-26B4-1B4E-ED03DF313896}"/>
              </a:ext>
            </a:extLst>
          </p:cNvPr>
          <p:cNvSpPr txBox="1"/>
          <p:nvPr/>
        </p:nvSpPr>
        <p:spPr>
          <a:xfrm>
            <a:off x="621474" y="1496291"/>
            <a:ext cx="109490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3200" b="1" i="1" dirty="0"/>
              <a:t>Why Are You Here? 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3200" b="1" i="1" dirty="0"/>
              <a:t>Who Influenced You?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3200" b="1" i="1" dirty="0"/>
              <a:t>What are Your Core Values?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90FAB2-C082-0081-6DD2-7253F04FB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844">
        <p:fade/>
      </p:transition>
    </mc:Choice>
    <mc:Fallback xmlns="">
      <p:transition spd="med" advTm="46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8C3DE4-B0F8-9DB8-E090-3BC0B9D77035}"/>
              </a:ext>
            </a:extLst>
          </p:cNvPr>
          <p:cNvSpPr/>
          <p:nvPr/>
        </p:nvSpPr>
        <p:spPr>
          <a:xfrm>
            <a:off x="0" y="0"/>
            <a:ext cx="12192000" cy="1457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D669E-8F75-7FC4-43B8-8E30B8EF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537" y="287742"/>
            <a:ext cx="7954926" cy="10207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Beginnings of Caritas Australia</a:t>
            </a:r>
          </a:p>
        </p:txBody>
      </p:sp>
      <p:pic>
        <p:nvPicPr>
          <p:cNvPr id="5" name="Picture 4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18DD6AF-D3B1-FDD6-0C0C-1E79EB581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4" t="2616"/>
          <a:stretch/>
        </p:blipFill>
        <p:spPr>
          <a:xfrm>
            <a:off x="0" y="2179672"/>
            <a:ext cx="6096000" cy="46783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1B74B0-302A-6EA9-D22C-6357ECB7FFF6}"/>
              </a:ext>
            </a:extLst>
          </p:cNvPr>
          <p:cNvSpPr txBox="1">
            <a:spLocks/>
          </p:cNvSpPr>
          <p:nvPr/>
        </p:nvSpPr>
        <p:spPr>
          <a:xfrm>
            <a:off x="1412081" y="1457991"/>
            <a:ext cx="3271838" cy="89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badi MT Condensed Light" panose="020B0306030101010103" pitchFamily="34" charset="77"/>
                <a:ea typeface="Cambria Math" panose="02040503050406030204" pitchFamily="18" charset="0"/>
              </a:rPr>
              <a:t>Caritas  1964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677B4-D948-A38B-4A7A-942032D82BD2}"/>
              </a:ext>
            </a:extLst>
          </p:cNvPr>
          <p:cNvSpPr txBox="1">
            <a:spLocks/>
          </p:cNvSpPr>
          <p:nvPr/>
        </p:nvSpPr>
        <p:spPr>
          <a:xfrm>
            <a:off x="7510419" y="1457991"/>
            <a:ext cx="3271838" cy="89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badi MT Condensed Light" panose="020B0306030101010103" pitchFamily="34" charset="77"/>
                <a:ea typeface="Cambria Math" panose="02040503050406030204" pitchFamily="18" charset="0"/>
              </a:rPr>
              <a:t>Caritas Now</a:t>
            </a:r>
          </a:p>
        </p:txBody>
      </p:sp>
      <p:pic>
        <p:nvPicPr>
          <p:cNvPr id="7" name="Picture 6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7EF545D-2381-8401-EE1D-300225226E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734"/>
          <a:stretch/>
        </p:blipFill>
        <p:spPr>
          <a:xfrm>
            <a:off x="6096000" y="2167717"/>
            <a:ext cx="6096000" cy="46783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4F61AB-F0A3-3502-80D0-88E958C50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78">
        <p:fade/>
      </p:transition>
    </mc:Choice>
    <mc:Fallback xmlns="">
      <p:transition spd="med" advTm="33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93916D-E19C-AAA6-8E17-CC0D07E891F2}"/>
              </a:ext>
            </a:extLst>
          </p:cNvPr>
          <p:cNvSpPr txBox="1">
            <a:spLocks/>
          </p:cNvSpPr>
          <p:nvPr/>
        </p:nvSpPr>
        <p:spPr>
          <a:xfrm>
            <a:off x="1904009" y="882788"/>
            <a:ext cx="838397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Cambria Math" panose="02040503050406030204" pitchFamily="18" charset="0"/>
                <a:ea typeface="Cambria Math" panose="02040503050406030204" pitchFamily="18" charset="0"/>
              </a:rPr>
              <a:t>David Said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DF58F2-08A3-250F-4ED2-F3CF5C5D15ED}"/>
              </a:ext>
            </a:extLst>
          </p:cNvPr>
          <p:cNvSpPr txBox="1">
            <a:spLocks/>
          </p:cNvSpPr>
          <p:nvPr/>
        </p:nvSpPr>
        <p:spPr>
          <a:xfrm>
            <a:off x="243445" y="3469040"/>
            <a:ext cx="2155371" cy="11539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842C3E-8FB4-8399-B5F5-42F61351B79D}"/>
              </a:ext>
            </a:extLst>
          </p:cNvPr>
          <p:cNvSpPr txBox="1">
            <a:spLocks/>
          </p:cNvSpPr>
          <p:nvPr/>
        </p:nvSpPr>
        <p:spPr>
          <a:xfrm>
            <a:off x="8558151" y="3325388"/>
            <a:ext cx="4623459" cy="2321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❞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362A20-180D-C787-6513-683B2E46BDAD}"/>
              </a:ext>
            </a:extLst>
          </p:cNvPr>
          <p:cNvSpPr txBox="1">
            <a:spLocks/>
          </p:cNvSpPr>
          <p:nvPr/>
        </p:nvSpPr>
        <p:spPr>
          <a:xfrm>
            <a:off x="1904009" y="3146065"/>
            <a:ext cx="8383979" cy="899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This is where we found our motivation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BBFBE9-5CA8-3842-0535-01B5BECAD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2"/>
    </mc:Choice>
    <mc:Fallback xmlns="">
      <p:transition spd="slow" advTm="1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DB7E4C5-F6DA-FAC8-0BAE-717E63494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5" r="31701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D717B-ACCE-C943-DF85-2444F5BD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962906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latin typeface="Cambria Math" panose="02040503050406030204" pitchFamily="18" charset="0"/>
                <a:ea typeface="Cambria Math" panose="02040503050406030204" pitchFamily="18" charset="0"/>
              </a:rPr>
              <a:t>St Oscar Romero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7A5469-C99D-9247-2546-973CA4261ECD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61567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>
                <a:latin typeface="Abadi MT Condensed Light" panose="020B0306030101010103" pitchFamily="34" charset="77"/>
                <a:ea typeface="+mn-ea"/>
                <a:cs typeface="+mn-cs"/>
              </a:rPr>
              <a:t>Every human has 3 desires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3211B-DF15-CBD9-A946-EBF59CF10253}"/>
              </a:ext>
            </a:extLst>
          </p:cNvPr>
          <p:cNvSpPr txBox="1"/>
          <p:nvPr/>
        </p:nvSpPr>
        <p:spPr>
          <a:xfrm>
            <a:off x="274830" y="2775683"/>
            <a:ext cx="539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 be known by name and 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7E974-D97B-2632-3872-E597FEC38316}"/>
              </a:ext>
            </a:extLst>
          </p:cNvPr>
          <p:cNvSpPr txBox="1"/>
          <p:nvPr/>
        </p:nvSpPr>
        <p:spPr>
          <a:xfrm>
            <a:off x="266702" y="3395707"/>
            <a:ext cx="539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 belong and contribute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23DFA-1DCC-0CF0-BCE1-C1F92AA91A11}"/>
              </a:ext>
            </a:extLst>
          </p:cNvPr>
          <p:cNvSpPr txBox="1"/>
          <p:nvPr/>
        </p:nvSpPr>
        <p:spPr>
          <a:xfrm>
            <a:off x="266702" y="4137289"/>
            <a:ext cx="539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 love and be loved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731077-B7E4-F52A-BE09-E39BC151B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20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5412">
        <p:fade/>
      </p:transition>
    </mc:Choice>
    <mc:Fallback xmlns="">
      <p:transition spd="med" advTm="25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person, outdoor, yellow&#10;&#10;Description automatically generated">
            <a:extLst>
              <a:ext uri="{FF2B5EF4-FFF2-40B4-BE49-F238E27FC236}">
                <a16:creationId xmlns:a16="http://schemas.microsoft.com/office/drawing/2014/main" id="{08AB6A1A-C2B0-6C82-B179-6B00364FC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73" r="-2" b="32913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Picture 9" descr="A picture containing outdoor, person, tree, ground&#10;&#10;Description automatically generated">
            <a:extLst>
              <a:ext uri="{FF2B5EF4-FFF2-40B4-BE49-F238E27FC236}">
                <a16:creationId xmlns:a16="http://schemas.microsoft.com/office/drawing/2014/main" id="{A8BA1E8F-012A-9998-4B18-E292891BB8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6" r="2164" b="-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erson sitting on a rock with a dog&#10;&#10;Description automatically generated with low confidence">
            <a:extLst>
              <a:ext uri="{FF2B5EF4-FFF2-40B4-BE49-F238E27FC236}">
                <a16:creationId xmlns:a16="http://schemas.microsoft.com/office/drawing/2014/main" id="{42829E0E-1DB8-2C12-1CBF-3F7C00A9FA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14753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person, sky, outdoor, group&#10;&#10;Description automatically generated">
            <a:extLst>
              <a:ext uri="{FF2B5EF4-FFF2-40B4-BE49-F238E27FC236}">
                <a16:creationId xmlns:a16="http://schemas.microsoft.com/office/drawing/2014/main" id="{369BABA1-C9C5-51B4-15F1-8A617F1604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747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erson carrying a bucket on her head&#10;&#10;Description automatically generated with medium confidence">
            <a:extLst>
              <a:ext uri="{FF2B5EF4-FFF2-40B4-BE49-F238E27FC236}">
                <a16:creationId xmlns:a16="http://schemas.microsoft.com/office/drawing/2014/main" id="{B722D10A-8DB7-35C3-DF07-245F4A5C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3061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D9410648-62AF-81A5-0B39-83C7525275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93" r="6690" b="-4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A693E4-7CB4-A8B1-8833-88C4EF3A8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175998"/>
            <a:ext cx="12192001" cy="11471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8000" b="1" kern="1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Caritas is known for telling a name and a 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D21B9B-3887-4F94-EC42-11064B48D6FC}"/>
              </a:ext>
            </a:extLst>
          </p:cNvPr>
          <p:cNvSpPr txBox="1"/>
          <p:nvPr/>
        </p:nvSpPr>
        <p:spPr>
          <a:xfrm>
            <a:off x="1322240" y="0"/>
            <a:ext cx="176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Rosalie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7ADEC-A863-8216-08F5-90778CEC6B5A}"/>
              </a:ext>
            </a:extLst>
          </p:cNvPr>
          <p:cNvSpPr txBox="1"/>
          <p:nvPr/>
        </p:nvSpPr>
        <p:spPr>
          <a:xfrm>
            <a:off x="270516" y="2955606"/>
            <a:ext cx="176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Biru</a:t>
            </a:r>
            <a:endParaRPr lang="en-US" sz="4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99CC63-57C1-2929-0E65-E3CA13119343}"/>
              </a:ext>
            </a:extLst>
          </p:cNvPr>
          <p:cNvSpPr txBox="1"/>
          <p:nvPr/>
        </p:nvSpPr>
        <p:spPr>
          <a:xfrm>
            <a:off x="5798778" y="788679"/>
            <a:ext cx="176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Mali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C57E5F-FA99-C359-B982-9CA878DD64EE}"/>
              </a:ext>
            </a:extLst>
          </p:cNvPr>
          <p:cNvSpPr txBox="1"/>
          <p:nvPr/>
        </p:nvSpPr>
        <p:spPr>
          <a:xfrm>
            <a:off x="9787805" y="446276"/>
            <a:ext cx="216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Anatercia</a:t>
            </a:r>
            <a:endParaRPr lang="en-US" sz="4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BA7325-C05F-5D1D-F24E-433818F00480}"/>
              </a:ext>
            </a:extLst>
          </p:cNvPr>
          <p:cNvSpPr txBox="1"/>
          <p:nvPr/>
        </p:nvSpPr>
        <p:spPr>
          <a:xfrm>
            <a:off x="9613710" y="6150114"/>
            <a:ext cx="216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Janice</a:t>
            </a:r>
            <a:endParaRPr lang="en-US" sz="4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3A767-F8EC-D058-210F-314B24D3A68B}"/>
              </a:ext>
            </a:extLst>
          </p:cNvPr>
          <p:cNvSpPr txBox="1"/>
          <p:nvPr/>
        </p:nvSpPr>
        <p:spPr>
          <a:xfrm>
            <a:off x="4181137" y="3140272"/>
            <a:ext cx="216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Sita</a:t>
            </a:r>
            <a:endParaRPr lang="en-US" sz="4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FE8807-187A-3F31-53FD-D8C8CED7F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0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4630">
        <p:fade/>
      </p:transition>
    </mc:Choice>
    <mc:Fallback xmlns="">
      <p:transition spd="med" advTm="34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0" grpId="0"/>
      <p:bldP spid="21" grpId="0"/>
      <p:bldP spid="22" grpId="0"/>
      <p:bldP spid="24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4E02EA-5D06-F539-E227-69C2D676E1EA}"/>
              </a:ext>
            </a:extLst>
          </p:cNvPr>
          <p:cNvSpPr txBox="1">
            <a:spLocks/>
          </p:cNvSpPr>
          <p:nvPr/>
        </p:nvSpPr>
        <p:spPr>
          <a:xfrm>
            <a:off x="-208323" y="1146237"/>
            <a:ext cx="12192001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Jesus Said</a:t>
            </a:r>
            <a:r>
              <a:rPr lang="en-US" sz="80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/>
            <a:r>
              <a:rPr lang="en-US" sz="8000" b="1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have come not to be served but to serve</a:t>
            </a:r>
          </a:p>
          <a:p>
            <a:pPr algn="ctr"/>
            <a:r>
              <a:rPr lang="en-US" b="1" i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(Matt 20:28)</a:t>
            </a:r>
            <a:endParaRPr lang="en-US" b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746168-47BC-4A36-1990-24B02BBC3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853">
        <p:split orient="vert"/>
      </p:transition>
    </mc:Choice>
    <mc:Fallback xmlns="">
      <p:transition spd="slow" advTm="408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EAB908-0F99-6934-0052-67E8D5807C68}"/>
              </a:ext>
            </a:extLst>
          </p:cNvPr>
          <p:cNvSpPr txBox="1">
            <a:spLocks/>
          </p:cNvSpPr>
          <p:nvPr/>
        </p:nvSpPr>
        <p:spPr>
          <a:xfrm>
            <a:off x="607325" y="4741948"/>
            <a:ext cx="4383775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</a:rPr>
              <a:t>A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>
                <a:solidFill>
                  <a:srgbClr val="FFFFFF"/>
                </a:solidFill>
              </a:rPr>
              <a:t>N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 and A </a:t>
            </a:r>
            <a:r>
              <a:rPr lang="en-US" sz="4000" b="1" dirty="0">
                <a:solidFill>
                  <a:srgbClr val="FFFFFF"/>
                </a:solidFill>
              </a:rPr>
              <a:t>S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tory</a:t>
            </a:r>
          </a:p>
        </p:txBody>
      </p:sp>
      <p:pic>
        <p:nvPicPr>
          <p:cNvPr id="7" name="Picture 6" descr="A person carrying a bucket on her head&#10;&#10;Description automatically generated with medium confidence">
            <a:extLst>
              <a:ext uri="{FF2B5EF4-FFF2-40B4-BE49-F238E27FC236}">
                <a16:creationId xmlns:a16="http://schemas.microsoft.com/office/drawing/2014/main" id="{8853BA88-7C7F-3990-978E-3B44F54FE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3" r="3" b="53280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11" name="Picture 10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95737F63-4C9E-A485-AC20-C85B116AB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347" r="1" b="14991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15" name="Picture 14" descr="A person wearing a colorful dress&#10;&#10;Description automatically generated with low confidence">
            <a:extLst>
              <a:ext uri="{FF2B5EF4-FFF2-40B4-BE49-F238E27FC236}">
                <a16:creationId xmlns:a16="http://schemas.microsoft.com/office/drawing/2014/main" id="{CBC39B10-17E0-C09E-03F8-926E3E4E7E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59" r="3" b="35603"/>
          <a:stretch/>
        </p:blipFill>
        <p:spPr>
          <a:xfrm>
            <a:off x="8086176" y="321734"/>
            <a:ext cx="3797984" cy="2010550"/>
          </a:xfrm>
          <a:prstGeom prst="rect">
            <a:avLst/>
          </a:prstGeom>
        </p:spPr>
      </p:pic>
      <p:pic>
        <p:nvPicPr>
          <p:cNvPr id="17" name="Picture 16" descr="A person sitting on a rock with a dog&#10;&#10;Description automatically generated with low confidence">
            <a:extLst>
              <a:ext uri="{FF2B5EF4-FFF2-40B4-BE49-F238E27FC236}">
                <a16:creationId xmlns:a16="http://schemas.microsoft.com/office/drawing/2014/main" id="{DAF92522-7F39-C53C-6938-4D2B68FCBF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54831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9" name="Picture 8" descr="A picture containing outdoor, person, tree, ground&#10;&#10;Description automatically generated">
            <a:extLst>
              <a:ext uri="{FF2B5EF4-FFF2-40B4-BE49-F238E27FC236}">
                <a16:creationId xmlns:a16="http://schemas.microsoft.com/office/drawing/2014/main" id="{2DFD4384-620E-3AEB-EFBE-722CA7ECE3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23" r="5" b="39373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13" name="Picture 12" descr="A picture containing person, sky, outdoor, group&#10;&#10;Description automatically generated">
            <a:extLst>
              <a:ext uri="{FF2B5EF4-FFF2-40B4-BE49-F238E27FC236}">
                <a16:creationId xmlns:a16="http://schemas.microsoft.com/office/drawing/2014/main" id="{85894E87-3358-CF52-236F-F67A91B673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564" r="4" b="32853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C973B5F6-F623-3812-BCD9-0CE0A0AB2BEA}"/>
              </a:ext>
            </a:extLst>
          </p:cNvPr>
          <p:cNvSpPr txBox="1">
            <a:spLocks/>
          </p:cNvSpPr>
          <p:nvPr/>
        </p:nvSpPr>
        <p:spPr>
          <a:xfrm>
            <a:off x="5009014" y="4832066"/>
            <a:ext cx="4383775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dirty="0">
                <a:solidFill>
                  <a:schemeClr val="accent1"/>
                </a:solidFill>
              </a:rPr>
              <a:t>David </a:t>
            </a:r>
            <a:r>
              <a:rPr lang="en-US" sz="5400" b="1" dirty="0" err="1">
                <a:solidFill>
                  <a:schemeClr val="accent1"/>
                </a:solidFill>
              </a:rPr>
              <a:t>Shinnick</a:t>
            </a:r>
            <a:endParaRPr lang="en-US" sz="5400" b="1" kern="1200" dirty="0">
              <a:solidFill>
                <a:schemeClr val="accent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61C8BC-9A63-1074-D10A-7B6E7C469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61">
        <p:fade/>
      </p:transition>
    </mc:Choice>
    <mc:Fallback xmlns="">
      <p:transition spd="med" advTm="28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0205-46D8-ECE3-6E4E-E8F05DE7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1783959"/>
            <a:ext cx="5079978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My Name is </a:t>
            </a:r>
            <a:r>
              <a:rPr lang="en-US" sz="7200" b="1" dirty="0">
                <a:solidFill>
                  <a:schemeClr val="accent1"/>
                </a:solidFill>
              </a:rPr>
              <a:t>David </a:t>
            </a:r>
            <a:r>
              <a:rPr lang="en-US" sz="7200" b="1" dirty="0" err="1">
                <a:solidFill>
                  <a:schemeClr val="accent1"/>
                </a:solidFill>
              </a:rPr>
              <a:t>Shinnick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18B682-1F34-41B7-3D36-11B834D0282D}"/>
              </a:ext>
            </a:extLst>
          </p:cNvPr>
          <p:cNvSpPr txBox="1">
            <a:spLocks/>
          </p:cNvSpPr>
          <p:nvPr/>
        </p:nvSpPr>
        <p:spPr>
          <a:xfrm>
            <a:off x="6746627" y="4750893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200" i="1" dirty="0">
                <a:latin typeface="+mn-lt"/>
                <a:ea typeface="+mn-ea"/>
                <a:cs typeface="+mn-cs"/>
              </a:rPr>
              <a:t>This is My Story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5039F556-2C63-78D4-C6C3-8713B5CC7F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30" r="1" b="108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" name="6 Samson Ave 25 2.m4a" descr="6 Samson Ave 25 2.m4a">
            <a:hlinkClick r:id="" action="ppaction://media"/>
            <a:extLst>
              <a:ext uri="{FF2B5EF4-FFF2-40B4-BE49-F238E27FC236}">
                <a16:creationId xmlns:a16="http://schemas.microsoft.com/office/drawing/2014/main" id="{CB195A6E-62B8-9446-FAFC-73B3395D8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53045" y="0"/>
            <a:ext cx="238955" cy="2389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501B42-4268-8314-DC1A-B6433158DC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5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34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18B682-1F34-41B7-3D36-11B834D0282D}"/>
              </a:ext>
            </a:extLst>
          </p:cNvPr>
          <p:cNvSpPr txBox="1">
            <a:spLocks/>
          </p:cNvSpPr>
          <p:nvPr/>
        </p:nvSpPr>
        <p:spPr>
          <a:xfrm>
            <a:off x="6746627" y="4774641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endParaRPr lang="en-US" sz="3200" i="1" dirty="0">
              <a:latin typeface="+mn-lt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n older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1025E34-8DD8-B145-D8A1-2A99C2FF0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728" y="3165588"/>
            <a:ext cx="2920994" cy="3218106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20205-46D8-ECE3-6E4E-E8F05DE7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9" y="-35377"/>
            <a:ext cx="507997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David </a:t>
            </a:r>
            <a:r>
              <a:rPr lang="en-US" sz="7200" b="1" dirty="0" err="1">
                <a:solidFill>
                  <a:schemeClr val="accent1"/>
                </a:solidFill>
              </a:rPr>
              <a:t>Shinnick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3DAB9E-5AE0-7261-7702-A2FD7024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891" y="-35378"/>
            <a:ext cx="6204673" cy="778347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51BBE5-2727-8223-EB91-D5EAA5417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08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34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B491CF-362C-0C7C-41DD-A1A00974A544}"/>
              </a:ext>
            </a:extLst>
          </p:cNvPr>
          <p:cNvSpPr txBox="1">
            <a:spLocks/>
          </p:cNvSpPr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Morialta Falls</a:t>
            </a:r>
          </a:p>
        </p:txBody>
      </p:sp>
      <p:pic>
        <p:nvPicPr>
          <p:cNvPr id="8" name="Picture 7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FF57B4F2-B40F-EDB1-7801-AA810FA0C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12" b="13408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6" name="Picture 5" descr="A stream in a forest&#10;&#10;Description automatically generated with low confidence">
            <a:extLst>
              <a:ext uri="{FF2B5EF4-FFF2-40B4-BE49-F238E27FC236}">
                <a16:creationId xmlns:a16="http://schemas.microsoft.com/office/drawing/2014/main" id="{B710D935-C0E7-78C2-084C-85A395C76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9" b="35296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2" name="Picture 11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501A5EF4-396D-8472-7D95-A80F5F4EB7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984" r="-1" b="11276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nature, tree, mountain, valley&#10;&#10;Description automatically generated">
            <a:extLst>
              <a:ext uri="{FF2B5EF4-FFF2-40B4-BE49-F238E27FC236}">
                <a16:creationId xmlns:a16="http://schemas.microsoft.com/office/drawing/2014/main" id="{501ADC6E-77BF-2C79-9F2E-580E4954C3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28" r="-1" b="20933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815776-0EC4-958E-70D4-303A27326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DCA6D-B27F-BF7D-2A93-56B376998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031" y="21885"/>
            <a:ext cx="2933960" cy="418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32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75242">
        <p:fade/>
      </p:transition>
    </mc:Choice>
    <mc:Fallback xmlns="">
      <p:transition spd="med" advTm="75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267</Words>
  <Application>Microsoft Office PowerPoint</Application>
  <PresentationFormat>Widescreen</PresentationFormat>
  <Paragraphs>72</Paragraphs>
  <Slides>20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Abadi MT Condensed Light</vt:lpstr>
      <vt:lpstr>Amasis MT Pro Black</vt:lpstr>
      <vt:lpstr>Arial</vt:lpstr>
      <vt:lpstr>Calibri</vt:lpstr>
      <vt:lpstr>Calibri Light</vt:lpstr>
      <vt:lpstr>Cambria Math</vt:lpstr>
      <vt:lpstr>Office Theme</vt:lpstr>
      <vt:lpstr>In The  Beginning   Sharing something of the  Beginnings of Caritas in Australia </vt:lpstr>
      <vt:lpstr>The Beginnings of Caritas Australia</vt:lpstr>
      <vt:lpstr>St Oscar Romero</vt:lpstr>
      <vt:lpstr>Caritas is known for telling a name and a story</vt:lpstr>
      <vt:lpstr>PowerPoint Presentation</vt:lpstr>
      <vt:lpstr>PowerPoint Presentation</vt:lpstr>
      <vt:lpstr>My Name is David Shinnick</vt:lpstr>
      <vt:lpstr>David Shinnick</vt:lpstr>
      <vt:lpstr>PowerPoint Presentation</vt:lpstr>
      <vt:lpstr>PowerPoint Presentation</vt:lpstr>
      <vt:lpstr>PowerPoint Presentation</vt:lpstr>
      <vt:lpstr>Dr Binay Sen Director of United Nations Food &amp; Agricultural Organisation </vt:lpstr>
      <vt:lpstr>     FREEDOM FROM HUNGER CAMPAIGN</vt:lpstr>
      <vt:lpstr>The Three Focus During Lent</vt:lpstr>
      <vt:lpstr>PowerPoint Presentation</vt:lpstr>
      <vt:lpstr>PowerPoint Presentation</vt:lpstr>
      <vt:lpstr> Annual Lenten Appeal Project Compassion</vt:lpstr>
      <vt:lpstr>Peter Bierer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Beginning</dc:title>
  <dc:creator>Oliver, Tyler - olity005</dc:creator>
  <cp:lastModifiedBy>Tracey Tessitore</cp:lastModifiedBy>
  <cp:revision>4</cp:revision>
  <dcterms:created xsi:type="dcterms:W3CDTF">2022-10-11T23:57:51Z</dcterms:created>
  <dcterms:modified xsi:type="dcterms:W3CDTF">2022-10-17T03:22:26Z</dcterms:modified>
</cp:coreProperties>
</file>